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84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1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5" autoAdjust="0"/>
    <p:restoredTop sz="88297" autoAdjust="0"/>
  </p:normalViewPr>
  <p:slideViewPr>
    <p:cSldViewPr snapToGrid="0">
      <p:cViewPr>
        <p:scale>
          <a:sx n="100" d="100"/>
          <a:sy n="100" d="100"/>
        </p:scale>
        <p:origin x="5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14C57-E6CA-4296-81CB-2301BAAA5F20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4FF49-3B6E-4059-B7C1-5D31EA08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64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 of information transmitted to the brain is visual, and the problem is that the most people can't design what they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15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rated</a:t>
            </a:r>
            <a:r>
              <a:rPr lang="en-US" baseline="0" dirty="0" smtClean="0"/>
              <a:t> 4.5 from 2 </a:t>
            </a:r>
            <a:r>
              <a:rPr lang="en-US" dirty="0" smtClean="0"/>
              <a:t>thousand </a:t>
            </a:r>
            <a:r>
              <a:rPr lang="en-US" baseline="0" dirty="0" smtClean="0"/>
              <a:t>640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31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sold more than 20 million </a:t>
            </a:r>
            <a:r>
              <a:rPr lang="en-US" baseline="0" dirty="0" err="1" smtClean="0"/>
              <a:t>toman</a:t>
            </a:r>
            <a:r>
              <a:rPr lang="en-US" baseline="0" dirty="0" smtClean="0"/>
              <a:t> without </a:t>
            </a:r>
            <a:r>
              <a:rPr lang="en-US" baseline="0" dirty="0" err="1" smtClean="0"/>
              <a:t>advertisment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45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moment we are the market leader based on our price, quality, and 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as you can see this is our</a:t>
            </a:r>
            <a:r>
              <a:rPr lang="en-US" baseline="0" dirty="0" smtClean="0"/>
              <a:t> vision for the next year </a:t>
            </a:r>
          </a:p>
          <a:p>
            <a:r>
              <a:rPr lang="en-US" baseline="0" dirty="0" smtClean="0"/>
              <a:t>Having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hundred thousand active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100,000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selling around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billion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69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a lot for your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6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help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ronevis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design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you want, smart, fast and stylish way.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7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 who has a smartphone can be our customer with the potential need of designing something expressing their feelings or experiences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5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revenue stream is coming from selling app, in-app purchase packages, 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printing services and design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93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based on this perceptual map we do not have direct competitors.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96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marketing plans include video content marketing, word of mouth, android market places, social networks and co-branding with companies that are related to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80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 people can gain from this app is that they can make money by designing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pages or telegram channels.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everyday usages like sending a greeting card to a friend or family.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people can feel more confident, successful, and excited.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94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me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mohammad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taghi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karimi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founder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keihani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co-founder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ronevis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been friends for more than 10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0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7 thousand 500 hundred active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4FF49-3B6E-4059-B7C1-5D31EA08B1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0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1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66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8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9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36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3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488B6-E0BF-4A4C-9282-51B44E0AE1FB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68F7E-9913-4E9D-9B23-DDF1B0D6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9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3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21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55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22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0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98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7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7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7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4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0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17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3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5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17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20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5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258</Words>
  <Application>Microsoft Office PowerPoint</Application>
  <PresentationFormat>Widescreen</PresentationFormat>
  <Paragraphs>35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</dc:creator>
  <cp:lastModifiedBy>MT</cp:lastModifiedBy>
  <cp:revision>14</cp:revision>
  <dcterms:created xsi:type="dcterms:W3CDTF">2016-04-19T08:19:17Z</dcterms:created>
  <dcterms:modified xsi:type="dcterms:W3CDTF">2016-05-07T22:34:13Z</dcterms:modified>
</cp:coreProperties>
</file>